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28803600" cy="43205400"/>
  <p:notesSz cx="6858000" cy="9144000"/>
  <p:defaultTextStyle>
    <a:defPPr>
      <a:defRPr lang="pt-BR"/>
    </a:defPPr>
    <a:lvl1pPr marL="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1pPr>
    <a:lvl2pPr marL="20574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2pPr>
    <a:lvl3pPr marL="41148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3pPr>
    <a:lvl4pPr marL="61722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4pPr>
    <a:lvl5pPr marL="82296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5pPr>
    <a:lvl6pPr marL="102870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6pPr>
    <a:lvl7pPr marL="123444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7pPr>
    <a:lvl8pPr marL="144018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8pPr>
    <a:lvl9pPr marL="164592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90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E1243"/>
    <a:srgbClr val="00001E"/>
    <a:srgbClr val="0000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97" autoAdjust="0"/>
    <p:restoredTop sz="93772" autoAdjust="0"/>
  </p:normalViewPr>
  <p:slideViewPr>
    <p:cSldViewPr>
      <p:cViewPr>
        <p:scale>
          <a:sx n="10" d="100"/>
          <a:sy n="10" d="100"/>
        </p:scale>
        <p:origin x="2634" y="162"/>
      </p:cViewPr>
      <p:guideLst>
        <p:guide orient="horz" pos="13608"/>
        <p:guide pos="90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B3FCD9-E39B-4E46-9922-CD2C32D6BDDC}" type="datetimeFigureOut">
              <a:rPr lang="pt-BR" smtClean="0"/>
              <a:t>13/08/2019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400300" y="1143000"/>
            <a:ext cx="2057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68AB82-4ADD-4714-A9FA-64099F0B4A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9676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60270" y="13421680"/>
            <a:ext cx="24483060" cy="9261158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320540" y="24483060"/>
            <a:ext cx="20162520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172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229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287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34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401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459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920B2-B3C3-4BDD-ADF0-4FD6E42A2C0A}" type="datetime1">
              <a:rPr lang="pt-BR" smtClean="0"/>
              <a:t>13/08/2019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BA842-D155-4122-B2B4-36118E7D2B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7985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A5D9F-03A5-44E9-A6FC-A5CF6DCFF76C}" type="datetime1">
              <a:rPr lang="pt-BR" smtClean="0"/>
              <a:t>13/08/2019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BA842-D155-4122-B2B4-36118E7D2B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7040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0882610" y="1730222"/>
            <a:ext cx="6480810" cy="3686460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440180" y="1730222"/>
            <a:ext cx="18962370" cy="3686460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0C2E9-683C-45D8-8C4A-0509CF2FEF65}" type="datetime1">
              <a:rPr lang="pt-BR" smtClean="0"/>
              <a:t>13/08/2019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BA842-D155-4122-B2B4-36118E7D2B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2707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DF4AF-74FE-47E9-9F2B-0E658A93E2CD}" type="datetime1">
              <a:rPr lang="pt-BR" smtClean="0"/>
              <a:t>13/08/2019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BA842-D155-4122-B2B4-36118E7D2B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3129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75286" y="27763473"/>
            <a:ext cx="24483060" cy="8581073"/>
          </a:xfrm>
        </p:spPr>
        <p:txBody>
          <a:bodyPr anchor="t"/>
          <a:lstStyle>
            <a:lvl1pPr algn="l">
              <a:defRPr sz="18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75286" y="18312295"/>
            <a:ext cx="24483060" cy="9451178"/>
          </a:xfrm>
        </p:spPr>
        <p:txBody>
          <a:bodyPr anchor="b"/>
          <a:lstStyle>
            <a:lvl1pPr marL="0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1pPr>
            <a:lvl2pPr marL="2057400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2pPr>
            <a:lvl3pPr marL="411480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61722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4pPr>
            <a:lvl5pPr marL="82296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5pPr>
            <a:lvl6pPr marL="102870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6pPr>
            <a:lvl7pPr marL="123444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7pPr>
            <a:lvl8pPr marL="144018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8pPr>
            <a:lvl9pPr marL="164592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0EFB3-4803-4B15-9B8E-008A97F65834}" type="datetime1">
              <a:rPr lang="pt-BR" smtClean="0"/>
              <a:t>13/08/2019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BA842-D155-4122-B2B4-36118E7D2B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9481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40180" y="10081263"/>
            <a:ext cx="12721590" cy="28513567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4641830" y="10081263"/>
            <a:ext cx="12721590" cy="28513567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9F962-2F61-4DA3-A9B3-CE8A2501DC53}" type="datetime1">
              <a:rPr lang="pt-BR" smtClean="0"/>
              <a:t>13/08/2019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BA842-D155-4122-B2B4-36118E7D2B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5567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440180" y="9671212"/>
            <a:ext cx="12726592" cy="4030501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7400" indent="0">
              <a:buNone/>
              <a:defRPr sz="9000" b="1"/>
            </a:lvl2pPr>
            <a:lvl3pPr marL="4114800" indent="0">
              <a:buNone/>
              <a:defRPr sz="8100" b="1"/>
            </a:lvl3pPr>
            <a:lvl4pPr marL="6172200" indent="0">
              <a:buNone/>
              <a:defRPr sz="7200" b="1"/>
            </a:lvl4pPr>
            <a:lvl5pPr marL="8229600" indent="0">
              <a:buNone/>
              <a:defRPr sz="7200" b="1"/>
            </a:lvl5pPr>
            <a:lvl6pPr marL="10287000" indent="0">
              <a:buNone/>
              <a:defRPr sz="7200" b="1"/>
            </a:lvl6pPr>
            <a:lvl7pPr marL="12344400" indent="0">
              <a:buNone/>
              <a:defRPr sz="7200" b="1"/>
            </a:lvl7pPr>
            <a:lvl8pPr marL="14401800" indent="0">
              <a:buNone/>
              <a:defRPr sz="7200" b="1"/>
            </a:lvl8pPr>
            <a:lvl9pPr marL="16459200" indent="0">
              <a:buNone/>
              <a:defRPr sz="72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440180" y="13701713"/>
            <a:ext cx="12726592" cy="24893114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4631830" y="9671212"/>
            <a:ext cx="12731591" cy="4030501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7400" indent="0">
              <a:buNone/>
              <a:defRPr sz="9000" b="1"/>
            </a:lvl2pPr>
            <a:lvl3pPr marL="4114800" indent="0">
              <a:buNone/>
              <a:defRPr sz="8100" b="1"/>
            </a:lvl3pPr>
            <a:lvl4pPr marL="6172200" indent="0">
              <a:buNone/>
              <a:defRPr sz="7200" b="1"/>
            </a:lvl4pPr>
            <a:lvl5pPr marL="8229600" indent="0">
              <a:buNone/>
              <a:defRPr sz="7200" b="1"/>
            </a:lvl5pPr>
            <a:lvl6pPr marL="10287000" indent="0">
              <a:buNone/>
              <a:defRPr sz="7200" b="1"/>
            </a:lvl6pPr>
            <a:lvl7pPr marL="12344400" indent="0">
              <a:buNone/>
              <a:defRPr sz="7200" b="1"/>
            </a:lvl7pPr>
            <a:lvl8pPr marL="14401800" indent="0">
              <a:buNone/>
              <a:defRPr sz="7200" b="1"/>
            </a:lvl8pPr>
            <a:lvl9pPr marL="16459200" indent="0">
              <a:buNone/>
              <a:defRPr sz="72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4631830" y="13701713"/>
            <a:ext cx="12731591" cy="24893114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B356E-571C-4B1B-9302-AB3819316E01}" type="datetime1">
              <a:rPr lang="pt-BR" smtClean="0"/>
              <a:t>13/08/2019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BA842-D155-4122-B2B4-36118E7D2B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111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405F4-DEDB-4A90-8C2B-734894CB8071}" type="datetime1">
              <a:rPr lang="pt-BR" smtClean="0"/>
              <a:t>13/08/2019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BA842-D155-4122-B2B4-36118E7D2B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1198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D0AA1-874C-407A-B92F-664F386F43DF}" type="datetime1">
              <a:rPr lang="pt-BR" smtClean="0"/>
              <a:t>13/08/2019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BA842-D155-4122-B2B4-36118E7D2B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6853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40182" y="1720215"/>
            <a:ext cx="9476186" cy="7320915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261407" y="1720218"/>
            <a:ext cx="16102013" cy="36874612"/>
          </a:xfrm>
        </p:spPr>
        <p:txBody>
          <a:bodyPr/>
          <a:lstStyle>
            <a:lvl1pPr>
              <a:defRPr sz="14400"/>
            </a:lvl1pPr>
            <a:lvl2pPr>
              <a:defRPr sz="12600"/>
            </a:lvl2pPr>
            <a:lvl3pPr>
              <a:defRPr sz="108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440182" y="9041133"/>
            <a:ext cx="9476186" cy="29553697"/>
          </a:xfrm>
        </p:spPr>
        <p:txBody>
          <a:bodyPr/>
          <a:lstStyle>
            <a:lvl1pPr marL="0" indent="0">
              <a:buNone/>
              <a:defRPr sz="6300"/>
            </a:lvl1pPr>
            <a:lvl2pPr marL="2057400" indent="0">
              <a:buNone/>
              <a:defRPr sz="5400"/>
            </a:lvl2pPr>
            <a:lvl3pPr marL="4114800" indent="0">
              <a:buNone/>
              <a:defRPr sz="4500"/>
            </a:lvl3pPr>
            <a:lvl4pPr marL="6172200" indent="0">
              <a:buNone/>
              <a:defRPr sz="4100"/>
            </a:lvl4pPr>
            <a:lvl5pPr marL="8229600" indent="0">
              <a:buNone/>
              <a:defRPr sz="4100"/>
            </a:lvl5pPr>
            <a:lvl6pPr marL="10287000" indent="0">
              <a:buNone/>
              <a:defRPr sz="4100"/>
            </a:lvl6pPr>
            <a:lvl7pPr marL="12344400" indent="0">
              <a:buNone/>
              <a:defRPr sz="4100"/>
            </a:lvl7pPr>
            <a:lvl8pPr marL="14401800" indent="0">
              <a:buNone/>
              <a:defRPr sz="4100"/>
            </a:lvl8pPr>
            <a:lvl9pPr marL="16459200" indent="0">
              <a:buNone/>
              <a:defRPr sz="41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F7D9E-CE46-492D-A9FC-5F3F30FA24BC}" type="datetime1">
              <a:rPr lang="pt-BR" smtClean="0"/>
              <a:t>13/08/2019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BA842-D155-4122-B2B4-36118E7D2B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237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645707" y="30243780"/>
            <a:ext cx="17282160" cy="3570449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645707" y="3860483"/>
            <a:ext cx="17282160" cy="25923240"/>
          </a:xfrm>
        </p:spPr>
        <p:txBody>
          <a:bodyPr/>
          <a:lstStyle>
            <a:lvl1pPr marL="0" indent="0">
              <a:buNone/>
              <a:defRPr sz="14400"/>
            </a:lvl1pPr>
            <a:lvl2pPr marL="2057400" indent="0">
              <a:buNone/>
              <a:defRPr sz="12600"/>
            </a:lvl2pPr>
            <a:lvl3pPr marL="4114800" indent="0">
              <a:buNone/>
              <a:defRPr sz="10800"/>
            </a:lvl3pPr>
            <a:lvl4pPr marL="6172200" indent="0">
              <a:buNone/>
              <a:defRPr sz="9000"/>
            </a:lvl4pPr>
            <a:lvl5pPr marL="8229600" indent="0">
              <a:buNone/>
              <a:defRPr sz="9000"/>
            </a:lvl5pPr>
            <a:lvl6pPr marL="10287000" indent="0">
              <a:buNone/>
              <a:defRPr sz="9000"/>
            </a:lvl6pPr>
            <a:lvl7pPr marL="12344400" indent="0">
              <a:buNone/>
              <a:defRPr sz="9000"/>
            </a:lvl7pPr>
            <a:lvl8pPr marL="14401800" indent="0">
              <a:buNone/>
              <a:defRPr sz="9000"/>
            </a:lvl8pPr>
            <a:lvl9pPr marL="16459200" indent="0">
              <a:buNone/>
              <a:defRPr sz="9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645707" y="33814229"/>
            <a:ext cx="17282160" cy="5070631"/>
          </a:xfrm>
        </p:spPr>
        <p:txBody>
          <a:bodyPr/>
          <a:lstStyle>
            <a:lvl1pPr marL="0" indent="0">
              <a:buNone/>
              <a:defRPr sz="6300"/>
            </a:lvl1pPr>
            <a:lvl2pPr marL="2057400" indent="0">
              <a:buNone/>
              <a:defRPr sz="5400"/>
            </a:lvl2pPr>
            <a:lvl3pPr marL="4114800" indent="0">
              <a:buNone/>
              <a:defRPr sz="4500"/>
            </a:lvl3pPr>
            <a:lvl4pPr marL="6172200" indent="0">
              <a:buNone/>
              <a:defRPr sz="4100"/>
            </a:lvl4pPr>
            <a:lvl5pPr marL="8229600" indent="0">
              <a:buNone/>
              <a:defRPr sz="4100"/>
            </a:lvl5pPr>
            <a:lvl6pPr marL="10287000" indent="0">
              <a:buNone/>
              <a:defRPr sz="4100"/>
            </a:lvl6pPr>
            <a:lvl7pPr marL="12344400" indent="0">
              <a:buNone/>
              <a:defRPr sz="4100"/>
            </a:lvl7pPr>
            <a:lvl8pPr marL="14401800" indent="0">
              <a:buNone/>
              <a:defRPr sz="4100"/>
            </a:lvl8pPr>
            <a:lvl9pPr marL="16459200" indent="0">
              <a:buNone/>
              <a:defRPr sz="41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42319-59CB-4A6E-AAB3-7F54659200FA}" type="datetime1">
              <a:rPr lang="pt-BR" smtClean="0"/>
              <a:t>13/08/2019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BA842-D155-4122-B2B4-36118E7D2B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4935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440180" y="1730219"/>
            <a:ext cx="25923240" cy="7200900"/>
          </a:xfrm>
          <a:prstGeom prst="rect">
            <a:avLst/>
          </a:prstGeom>
        </p:spPr>
        <p:txBody>
          <a:bodyPr vert="horz" lIns="411480" tIns="205740" rIns="411480" bIns="20574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440180" y="10081263"/>
            <a:ext cx="25923240" cy="28513567"/>
          </a:xfrm>
          <a:prstGeom prst="rect">
            <a:avLst/>
          </a:prstGeom>
        </p:spPr>
        <p:txBody>
          <a:bodyPr vert="horz" lIns="411480" tIns="205740" rIns="411480" bIns="20574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440180" y="40045008"/>
            <a:ext cx="6720840" cy="2300288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l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674D9-069A-4C5B-B503-53687760EC08}" type="datetime1">
              <a:rPr lang="pt-BR" smtClean="0"/>
              <a:t>13/08/2019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9841230" y="40045008"/>
            <a:ext cx="9121140" cy="2300288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ct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0642580" y="40045008"/>
            <a:ext cx="6720840" cy="2300288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BA842-D155-4122-B2B4-36118E7D2B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3896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4114800" rtl="0" eaLnBrk="1" latinLnBrk="0" hangingPunct="1">
        <a:spcBef>
          <a:spcPct val="0"/>
        </a:spcBef>
        <a:buNone/>
        <a:defRPr sz="19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43050" indent="-1543050" algn="l" defTabSz="4114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4400" kern="1200">
          <a:solidFill>
            <a:schemeClr val="tx1"/>
          </a:solidFill>
          <a:latin typeface="+mn-lt"/>
          <a:ea typeface="+mn-ea"/>
          <a:cs typeface="+mn-cs"/>
        </a:defRPr>
      </a:lvl1pPr>
      <a:lvl2pPr marL="3343275" indent="-1285875" algn="l" defTabSz="4114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2600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0" indent="-1028700" algn="l" defTabSz="4114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0" indent="-1028700" algn="l" defTabSz="4114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4pPr>
      <a:lvl5pPr marL="9258300" indent="-1028700" algn="l" defTabSz="4114800" rtl="0" eaLnBrk="1" latinLnBrk="0" hangingPunct="1">
        <a:spcBef>
          <a:spcPct val="20000"/>
        </a:spcBef>
        <a:buFont typeface="Arial" panose="020B0604020202020204" pitchFamily="34" charset="0"/>
        <a:buChar char="»"/>
        <a:defRPr sz="9000" kern="1200">
          <a:solidFill>
            <a:schemeClr val="tx1"/>
          </a:solidFill>
          <a:latin typeface="+mn-lt"/>
          <a:ea typeface="+mn-ea"/>
          <a:cs typeface="+mn-cs"/>
        </a:defRPr>
      </a:lvl5pPr>
      <a:lvl6pPr marL="11315700" indent="-1028700" algn="l" defTabSz="4114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6pPr>
      <a:lvl7pPr marL="13373100" indent="-1028700" algn="l" defTabSz="4114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7pPr>
      <a:lvl8pPr marL="15430500" indent="-1028700" algn="l" defTabSz="4114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8pPr>
      <a:lvl9pPr marL="17487900" indent="-1028700" algn="l" defTabSz="4114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4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61722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2870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3444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64592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59EE718D-504E-4D2D-849C-813BD1860F5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4000" contrast="1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27" t="2385" r="6689" b="81600"/>
          <a:stretch/>
        </p:blipFill>
        <p:spPr>
          <a:xfrm>
            <a:off x="78864" y="120014"/>
            <a:ext cx="28724736" cy="7045020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4356684" y="7361282"/>
            <a:ext cx="200902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9600" b="1" dirty="0">
                <a:latin typeface="Verdana" panose="020B0604030504040204" pitchFamily="34" charset="0"/>
                <a:ea typeface="Verdana" panose="020B0604030504040204" pitchFamily="34" charset="0"/>
              </a:rPr>
              <a:t>TÍTULO DO TRABALHO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14648" y="8915746"/>
            <a:ext cx="287247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>
                <a:latin typeface="Verdana" panose="020B0604030504040204" pitchFamily="34" charset="0"/>
                <a:ea typeface="Verdana" panose="020B0604030504040204" pitchFamily="34" charset="0"/>
              </a:rPr>
              <a:t>Fulano da Silva; Fulano da Silva II; Fulano da Silva III.</a:t>
            </a:r>
          </a:p>
          <a:p>
            <a:pPr algn="ctr"/>
            <a:r>
              <a:rPr lang="pt-BR" sz="5400" dirty="0">
                <a:latin typeface="Verdana" panose="020B0604030504040204" pitchFamily="34" charset="0"/>
                <a:ea typeface="Verdana" panose="020B0604030504040204" pitchFamily="34" charset="0"/>
              </a:rPr>
              <a:t>Sicrano da Silva (orientador(a)); Beltrano da Silva (</a:t>
            </a:r>
            <a:r>
              <a:rPr lang="pt-BR" sz="5400" dirty="0" err="1">
                <a:latin typeface="Verdana" panose="020B0604030504040204" pitchFamily="34" charset="0"/>
                <a:ea typeface="Verdana" panose="020B0604030504040204" pitchFamily="34" charset="0"/>
              </a:rPr>
              <a:t>co-orientador</a:t>
            </a:r>
            <a:r>
              <a:rPr lang="pt-BR" sz="5400" dirty="0">
                <a:latin typeface="Verdana" panose="020B0604030504040204" pitchFamily="34" charset="0"/>
                <a:ea typeface="Verdana" panose="020B0604030504040204" pitchFamily="34" charset="0"/>
              </a:rPr>
              <a:t>(a))</a:t>
            </a:r>
          </a:p>
          <a:p>
            <a:pPr algn="ctr"/>
            <a:r>
              <a:rPr lang="pt-BR" sz="5400" dirty="0">
                <a:latin typeface="Verdana" panose="020B0604030504040204" pitchFamily="34" charset="0"/>
                <a:ea typeface="Verdana" panose="020B0604030504040204" pitchFamily="34" charset="0"/>
              </a:rPr>
              <a:t>(Fonte: </a:t>
            </a:r>
            <a:r>
              <a:rPr lang="pt-BR" sz="5400" dirty="0" err="1">
                <a:latin typeface="Verdana" panose="020B0604030504040204" pitchFamily="34" charset="0"/>
                <a:ea typeface="Verdana" panose="020B0604030504040204" pitchFamily="34" charset="0"/>
              </a:rPr>
              <a:t>Verdana</a:t>
            </a:r>
            <a:r>
              <a:rPr lang="pt-BR" sz="5400" dirty="0">
                <a:latin typeface="Verdana" panose="020B0604030504040204" pitchFamily="34" charset="0"/>
                <a:ea typeface="Verdana" panose="020B0604030504040204" pitchFamily="34" charset="0"/>
              </a:rPr>
              <a:t>, 54. Caixa alta e baixa)</a:t>
            </a:r>
          </a:p>
          <a:p>
            <a:pPr algn="ctr"/>
            <a:endParaRPr lang="pt-BR" sz="5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620096" y="12350069"/>
            <a:ext cx="13320000" cy="1015663"/>
          </a:xfrm>
          <a:prstGeom prst="rect">
            <a:avLst/>
          </a:prstGeom>
          <a:solidFill>
            <a:srgbClr val="7E1243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INTRODUÇÃO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620096" y="18462738"/>
            <a:ext cx="13320000" cy="1015663"/>
          </a:xfrm>
          <a:prstGeom prst="rect">
            <a:avLst/>
          </a:prstGeom>
          <a:solidFill>
            <a:srgbClr val="7E1243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OBJETIVOS</a:t>
            </a:r>
          </a:p>
        </p:txBody>
      </p:sp>
      <p:sp>
        <p:nvSpPr>
          <p:cNvPr id="24" name="CaixaDeTexto 23"/>
          <p:cNvSpPr txBox="1"/>
          <p:nvPr/>
        </p:nvSpPr>
        <p:spPr>
          <a:xfrm>
            <a:off x="620096" y="29603429"/>
            <a:ext cx="13320000" cy="1015663"/>
          </a:xfrm>
          <a:prstGeom prst="rect">
            <a:avLst/>
          </a:prstGeom>
          <a:solidFill>
            <a:srgbClr val="7E1243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METODOLOGIA</a:t>
            </a:r>
          </a:p>
        </p:txBody>
      </p:sp>
      <p:sp>
        <p:nvSpPr>
          <p:cNvPr id="25" name="CaixaDeTexto 24"/>
          <p:cNvSpPr txBox="1"/>
          <p:nvPr/>
        </p:nvSpPr>
        <p:spPr>
          <a:xfrm>
            <a:off x="14784904" y="12350068"/>
            <a:ext cx="13320000" cy="1015663"/>
          </a:xfrm>
          <a:prstGeom prst="rect">
            <a:avLst/>
          </a:prstGeom>
          <a:solidFill>
            <a:srgbClr val="7E1243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RESULTADOS E DISCUSSÕES</a:t>
            </a:r>
          </a:p>
        </p:txBody>
      </p:sp>
      <p:sp>
        <p:nvSpPr>
          <p:cNvPr id="26" name="CaixaDeTexto 25"/>
          <p:cNvSpPr txBox="1"/>
          <p:nvPr/>
        </p:nvSpPr>
        <p:spPr>
          <a:xfrm>
            <a:off x="14784904" y="29603429"/>
            <a:ext cx="13320000" cy="1015663"/>
          </a:xfrm>
          <a:prstGeom prst="rect">
            <a:avLst/>
          </a:prstGeom>
          <a:solidFill>
            <a:srgbClr val="7E1243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CONSIDERAÇÕES FINAIS</a:t>
            </a:r>
          </a:p>
        </p:txBody>
      </p:sp>
      <p:sp>
        <p:nvSpPr>
          <p:cNvPr id="27" name="CaixaDeTexto 26"/>
          <p:cNvSpPr txBox="1"/>
          <p:nvPr/>
        </p:nvSpPr>
        <p:spPr>
          <a:xfrm>
            <a:off x="14784904" y="36452514"/>
            <a:ext cx="13320000" cy="1015663"/>
          </a:xfrm>
          <a:prstGeom prst="rect">
            <a:avLst/>
          </a:prstGeom>
          <a:solidFill>
            <a:srgbClr val="7E1243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REFERÊNCIAS</a:t>
            </a:r>
          </a:p>
        </p:txBody>
      </p:sp>
      <p:sp>
        <p:nvSpPr>
          <p:cNvPr id="35" name="CaixaDeTexto 34"/>
          <p:cNvSpPr txBox="1"/>
          <p:nvPr/>
        </p:nvSpPr>
        <p:spPr>
          <a:xfrm>
            <a:off x="649752" y="13660233"/>
            <a:ext cx="133200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725488" algn="just"/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Texto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 algn="just"/>
            <a:endParaRPr lang="pt-BR" sz="5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7" name="CaixaDeTexto 36"/>
          <p:cNvSpPr txBox="1"/>
          <p:nvPr/>
        </p:nvSpPr>
        <p:spPr>
          <a:xfrm>
            <a:off x="590440" y="19674650"/>
            <a:ext cx="13349656" cy="10525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725488" algn="just"/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Tamanho do Banner (80X120cm), de acordo com o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template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disponibilizado pela Comissão Organizadora da 29ª META.</a:t>
            </a:r>
          </a:p>
          <a:p>
            <a:pPr indent="725488" algn="just"/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– Layout obrigatório em duas colunas.</a:t>
            </a:r>
          </a:p>
          <a:p>
            <a:pPr indent="725488" algn="just"/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– Fontes a serem usadas: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Verdana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Bold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para o título,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Verdana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para os nomes dos autores. Altere o tamanho da fonte se necessário, a fim de ajustar o título ao banner da melhor forma possível.</a:t>
            </a:r>
          </a:p>
          <a:p>
            <a:pPr indent="725488" algn="just"/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-Os subtítulos não poderão ser alterados.</a:t>
            </a:r>
          </a:p>
          <a:p>
            <a:pPr indent="725488" algn="just"/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– Recomenda-se tamanho mínimo de 48 e máximo de 70 para a fonte do texto.</a:t>
            </a:r>
          </a:p>
          <a:p>
            <a:pPr algn="just"/>
            <a:r>
              <a:rPr lang="pt-BR" sz="5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pt-BR" sz="5400" dirty="0"/>
          </a:p>
        </p:txBody>
      </p:sp>
      <p:sp>
        <p:nvSpPr>
          <p:cNvPr id="45" name="CaixaDeTexto 44"/>
          <p:cNvSpPr txBox="1"/>
          <p:nvPr/>
        </p:nvSpPr>
        <p:spPr>
          <a:xfrm>
            <a:off x="649752" y="31123922"/>
            <a:ext cx="13320000" cy="8956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725488" algn="just"/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Texto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 indent="725488" algn="just"/>
            <a:endParaRPr lang="pt-BR" sz="4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indent="725488" algn="just"/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Texto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 indent="725488" algn="just"/>
            <a:endParaRPr lang="pt-BR" sz="4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indent="725488" algn="just"/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Texto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endParaRPr lang="pt-BR" sz="5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6" name="CaixaDeTexto 45"/>
          <p:cNvSpPr txBox="1"/>
          <p:nvPr/>
        </p:nvSpPr>
        <p:spPr>
          <a:xfrm>
            <a:off x="14784904" y="13858375"/>
            <a:ext cx="13320000" cy="1560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725488" algn="just"/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Texto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 indent="725488" algn="just"/>
            <a:endParaRPr lang="pt-BR" sz="4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indent="725488" algn="just"/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Imagens e/ou gráficos.</a:t>
            </a:r>
          </a:p>
          <a:p>
            <a:pPr indent="725488" algn="just"/>
            <a:endParaRPr lang="pt-BR" sz="4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indent="725488" algn="just"/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Texto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 indent="725488" algn="just"/>
            <a:endParaRPr lang="pt-BR" sz="4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indent="725488" algn="just"/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Texto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. Texto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 indent="725488" algn="just"/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Texto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</p:txBody>
      </p:sp>
      <p:sp>
        <p:nvSpPr>
          <p:cNvPr id="47" name="CaixaDeTexto 46"/>
          <p:cNvSpPr txBox="1"/>
          <p:nvPr/>
        </p:nvSpPr>
        <p:spPr>
          <a:xfrm>
            <a:off x="14784904" y="31106613"/>
            <a:ext cx="13320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725488" algn="just"/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Texto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800" dirty="0" err="1">
                <a:latin typeface="Verdana" panose="020B0604030504040204" pitchFamily="34" charset="0"/>
                <a:ea typeface="Verdana" panose="020B0604030504040204" pitchFamily="34" charset="0"/>
              </a:rPr>
              <a:t>Texto</a:t>
            </a:r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 indent="725488" algn="just"/>
            <a:endParaRPr lang="pt-BR" sz="4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8" name="CaixaDeTexto 47"/>
          <p:cNvSpPr txBox="1"/>
          <p:nvPr/>
        </p:nvSpPr>
        <p:spPr>
          <a:xfrm>
            <a:off x="14784904" y="37944448"/>
            <a:ext cx="13320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800" dirty="0">
                <a:latin typeface="Verdana" panose="020B0604030504040204" pitchFamily="34" charset="0"/>
                <a:ea typeface="Verdana" panose="020B0604030504040204" pitchFamily="34" charset="0"/>
              </a:rPr>
              <a:t>Referências (sem numeração, em ordem alfabética, e seguindo a NBR 6023 – Referências – Elaboração)</a:t>
            </a:r>
          </a:p>
        </p:txBody>
      </p:sp>
      <p:pic>
        <p:nvPicPr>
          <p:cNvPr id="20" name="Picture 16">
            <a:extLst>
              <a:ext uri="{FF2B5EF4-FFF2-40B4-BE49-F238E27FC236}">
                <a16:creationId xmlns:a16="http://schemas.microsoft.com/office/drawing/2014/main" id="{9B115407-B30F-4A3B-98BC-BEB20B0A26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65760" y="40842652"/>
            <a:ext cx="1868488" cy="193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1" name="Picture 17">
            <a:extLst>
              <a:ext uri="{FF2B5EF4-FFF2-40B4-BE49-F238E27FC236}">
                <a16:creationId xmlns:a16="http://schemas.microsoft.com/office/drawing/2014/main" id="{64FC10DA-835B-4138-BA04-865DB257F6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90375" y="41333983"/>
            <a:ext cx="3538537" cy="947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2" name="Picture 18">
            <a:extLst>
              <a:ext uri="{FF2B5EF4-FFF2-40B4-BE49-F238E27FC236}">
                <a16:creationId xmlns:a16="http://schemas.microsoft.com/office/drawing/2014/main" id="{79BBD907-73E0-40EC-967D-3710498719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7141" y="41237940"/>
            <a:ext cx="2846387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89326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397</Words>
  <Application>Microsoft Office PowerPoint</Application>
  <PresentationFormat>Personalizar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 do Windows</dc:creator>
  <cp:lastModifiedBy>AD301</cp:lastModifiedBy>
  <cp:revision>22</cp:revision>
  <dcterms:created xsi:type="dcterms:W3CDTF">2018-08-01T22:33:10Z</dcterms:created>
  <dcterms:modified xsi:type="dcterms:W3CDTF">2019-08-13T16:56:07Z</dcterms:modified>
</cp:coreProperties>
</file>